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43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37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085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88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09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900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683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036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11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24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363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D9FFD7-7C3D-4B8E-BBA8-EB8458F89AA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79AF4-23E4-4FD5-BC7A-73BAC0D0B3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209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zendesk.com/in/register/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slack.com/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73961" y="1146411"/>
            <a:ext cx="11177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			USE CASE: </a:t>
            </a:r>
          </a:p>
          <a:p>
            <a:r>
              <a:rPr lang="en-US" sz="3600" b="1" dirty="0" smtClean="0"/>
              <a:t>Slack </a:t>
            </a:r>
            <a:r>
              <a:rPr lang="en-US" sz="3600" b="1" dirty="0"/>
              <a:t>-</a:t>
            </a:r>
            <a:r>
              <a:rPr lang="en-US" sz="3600" b="1" dirty="0" smtClean="0"/>
              <a:t> </a:t>
            </a:r>
            <a:r>
              <a:rPr lang="en-US" sz="3600" b="1" dirty="0" err="1" smtClean="0"/>
              <a:t>Zendesk</a:t>
            </a:r>
            <a:r>
              <a:rPr lang="en-US" sz="3600" b="1" dirty="0" smtClean="0"/>
              <a:t> Integration using </a:t>
            </a:r>
            <a:r>
              <a:rPr lang="en-US" sz="3600" b="1" dirty="0" err="1" smtClean="0"/>
              <a:t>ClearFeed</a:t>
            </a: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577" y="2568418"/>
            <a:ext cx="3755339" cy="198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598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15926" y="675249"/>
            <a:ext cx="808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Common Issues &amp; Troubleshooting</a:t>
            </a:r>
            <a:endParaRPr 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815926" y="1505243"/>
            <a:ext cx="6583680" cy="2011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🚨 </a:t>
            </a:r>
            <a:r>
              <a:rPr lang="en-US" b="1" dirty="0" smtClean="0"/>
              <a:t>Issue:</a:t>
            </a:r>
            <a:r>
              <a:rPr lang="en-US" dirty="0" smtClean="0"/>
              <a:t> Slack messages not creating tickets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i="1" dirty="0" smtClean="0"/>
              <a:t>Fix:</a:t>
            </a:r>
            <a:r>
              <a:rPr lang="en-US" dirty="0" smtClean="0"/>
              <a:t> Check Slack channel permissions.</a:t>
            </a:r>
          </a:p>
          <a:p>
            <a:r>
              <a:rPr lang="en-US" dirty="0" smtClean="0"/>
              <a:t>🚨 </a:t>
            </a:r>
            <a:r>
              <a:rPr lang="en-US" b="1" dirty="0" smtClean="0"/>
              <a:t>Issue:</a:t>
            </a:r>
            <a:r>
              <a:rPr lang="en-US" dirty="0" smtClean="0"/>
              <a:t> </a:t>
            </a:r>
            <a:r>
              <a:rPr lang="en-US" dirty="0" err="1" smtClean="0"/>
              <a:t>Zendesk</a:t>
            </a:r>
            <a:r>
              <a:rPr lang="en-US" dirty="0" smtClean="0"/>
              <a:t> not receiving tickets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i="1" dirty="0" smtClean="0"/>
              <a:t>Fix:</a:t>
            </a:r>
            <a:r>
              <a:rPr lang="en-US" dirty="0" smtClean="0"/>
              <a:t> Ensure API access is enabled.</a:t>
            </a:r>
          </a:p>
          <a:p>
            <a:r>
              <a:rPr lang="en-US" dirty="0" smtClean="0"/>
              <a:t>🚨 </a:t>
            </a:r>
            <a:r>
              <a:rPr lang="en-US" b="1" dirty="0" smtClean="0"/>
              <a:t>Issue:</a:t>
            </a:r>
            <a:r>
              <a:rPr lang="en-US" dirty="0" smtClean="0"/>
              <a:t> Tickets not updating in Slack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i="1" dirty="0" smtClean="0"/>
              <a:t>Fix:</a:t>
            </a:r>
            <a:r>
              <a:rPr lang="en-US" dirty="0" smtClean="0"/>
              <a:t> Verify </a:t>
            </a:r>
            <a:r>
              <a:rPr lang="en-US" dirty="0" err="1" smtClean="0"/>
              <a:t>webhook</a:t>
            </a:r>
            <a:r>
              <a:rPr lang="en-US" dirty="0" smtClean="0"/>
              <a:t> settings in </a:t>
            </a:r>
            <a:r>
              <a:rPr lang="en-US" dirty="0" err="1" smtClean="0"/>
              <a:t>ClearFeed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088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64024" y="846161"/>
            <a:ext cx="100174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use case here is </a:t>
            </a:r>
            <a:r>
              <a:rPr lang="en-US" b="1" dirty="0" smtClean="0"/>
              <a:t>integrating Slack with </a:t>
            </a:r>
            <a:r>
              <a:rPr lang="en-US" b="1" dirty="0" err="1" smtClean="0"/>
              <a:t>Zendesk</a:t>
            </a:r>
            <a:r>
              <a:rPr lang="en-US" b="1" dirty="0" smtClean="0"/>
              <a:t> using </a:t>
            </a:r>
            <a:r>
              <a:rPr lang="en-US" b="1" dirty="0" err="1" smtClean="0"/>
              <a:t>ClearFeed</a:t>
            </a:r>
            <a:r>
              <a:rPr lang="en-US" dirty="0" smtClean="0"/>
              <a:t> to improve customer support.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64024" y="1323833"/>
            <a:ext cx="108226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What Problem Does This Solve?</a:t>
            </a:r>
          </a:p>
          <a:p>
            <a:endParaRPr lang="en-US" b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Many businesses use </a:t>
            </a:r>
            <a:r>
              <a:rPr lang="en-US" b="1" dirty="0" smtClean="0"/>
              <a:t>Slack</a:t>
            </a:r>
            <a:r>
              <a:rPr lang="en-US" dirty="0" smtClean="0"/>
              <a:t> for team communication and </a:t>
            </a:r>
            <a:r>
              <a:rPr lang="en-US" b="1" dirty="0" err="1" smtClean="0"/>
              <a:t>Zendesk</a:t>
            </a:r>
            <a:r>
              <a:rPr lang="en-US" dirty="0" smtClean="0"/>
              <a:t> for customer support tickets. However, customers often raise issues in </a:t>
            </a:r>
            <a:r>
              <a:rPr lang="en-US" b="1" dirty="0" smtClean="0"/>
              <a:t>Slack channels</a:t>
            </a:r>
            <a:r>
              <a:rPr lang="en-US" dirty="0" smtClean="0"/>
              <a:t>, and agents need to manually copy them to </a:t>
            </a:r>
            <a:r>
              <a:rPr lang="en-US" b="1" dirty="0" err="1" smtClean="0"/>
              <a:t>Zendesk</a:t>
            </a:r>
            <a:r>
              <a:rPr lang="en-US" dirty="0" smtClean="0"/>
              <a:t> as tickets.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manual process is:</a:t>
            </a:r>
            <a:br>
              <a:rPr lang="en-US" dirty="0" smtClean="0"/>
            </a:br>
            <a:r>
              <a:rPr lang="en-US" dirty="0" smtClean="0"/>
              <a:t>❌ </a:t>
            </a:r>
            <a:r>
              <a:rPr lang="en-US" b="1" dirty="0" smtClean="0"/>
              <a:t>Time-consuming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❌ </a:t>
            </a:r>
            <a:r>
              <a:rPr lang="en-US" b="1" dirty="0" smtClean="0"/>
              <a:t>Error-prone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❌ </a:t>
            </a:r>
            <a:r>
              <a:rPr lang="en-US" b="1" dirty="0" smtClean="0"/>
              <a:t>Lacks real-time tracking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4024" y="4454562"/>
            <a:ext cx="72984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ClearFeed</a:t>
            </a:r>
            <a:r>
              <a:rPr lang="en-US" dirty="0" smtClean="0"/>
              <a:t> acts as a </a:t>
            </a:r>
            <a:r>
              <a:rPr lang="en-US" b="1" dirty="0" smtClean="0"/>
              <a:t>bridge</a:t>
            </a:r>
            <a:r>
              <a:rPr lang="en-US" dirty="0" smtClean="0"/>
              <a:t> between Slack and </a:t>
            </a:r>
            <a:r>
              <a:rPr lang="en-US" dirty="0" err="1" smtClean="0"/>
              <a:t>Zendesk</a:t>
            </a:r>
            <a:r>
              <a:rPr lang="en-US" dirty="0" smtClean="0"/>
              <a:t>. It allows support teams to: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b="1" dirty="0" smtClean="0"/>
              <a:t>Automatically create </a:t>
            </a:r>
            <a:r>
              <a:rPr lang="en-US" b="1" dirty="0" err="1" smtClean="0"/>
              <a:t>Zendesk</a:t>
            </a:r>
            <a:r>
              <a:rPr lang="en-US" b="1" dirty="0" smtClean="0"/>
              <a:t> tickets</a:t>
            </a:r>
            <a:r>
              <a:rPr lang="en-US" dirty="0" smtClean="0"/>
              <a:t> from Slack messages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b="1" dirty="0" smtClean="0"/>
              <a:t>Sync responses</a:t>
            </a:r>
            <a:r>
              <a:rPr lang="en-US" dirty="0" smtClean="0"/>
              <a:t> between Slack and </a:t>
            </a:r>
            <a:r>
              <a:rPr lang="en-US" dirty="0" err="1" smtClean="0"/>
              <a:t>Zendesk</a:t>
            </a:r>
            <a:r>
              <a:rPr lang="en-US" dirty="0" smtClean="0"/>
              <a:t> in real time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b="1" dirty="0" smtClean="0"/>
              <a:t>Track ticket updates</a:t>
            </a:r>
            <a:r>
              <a:rPr lang="en-US" dirty="0" smtClean="0"/>
              <a:t> inside Slack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b="1" dirty="0" smtClean="0"/>
              <a:t>Manage customer queries efficiently</a:t>
            </a:r>
            <a:r>
              <a:rPr lang="en-US" dirty="0" smtClean="0"/>
              <a:t> without switching platforms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739486" y="3786663"/>
            <a:ext cx="52210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How Does </a:t>
            </a:r>
            <a:r>
              <a:rPr lang="en-US" sz="2400" b="1" dirty="0" err="1" smtClean="0"/>
              <a:t>ClearFeed</a:t>
            </a:r>
            <a:r>
              <a:rPr lang="en-US" sz="2400" b="1" dirty="0" smtClean="0"/>
              <a:t> Help?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52959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917852" y="590843"/>
            <a:ext cx="4529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Introduction – Why This Integration?</a:t>
            </a:r>
            <a:endParaRPr lang="en-US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62708" y="1491175"/>
            <a:ext cx="671028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Problem Statement:</a:t>
            </a:r>
          </a:p>
          <a:p>
            <a:r>
              <a:rPr lang="en-US" dirty="0" smtClean="0"/>
              <a:t>❌ Customers raise issues in Slack, but support teams use </a:t>
            </a:r>
            <a:r>
              <a:rPr lang="en-US" dirty="0" err="1" smtClean="0"/>
              <a:t>Zendesk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❌ Manual ticket creation is slow &amp; inefficient.</a:t>
            </a:r>
            <a:br>
              <a:rPr lang="en-US" dirty="0" smtClean="0"/>
            </a:br>
            <a:r>
              <a:rPr lang="en-US" dirty="0" smtClean="0"/>
              <a:t>❌ No easy way to track updates in Slack.</a:t>
            </a:r>
          </a:p>
          <a:p>
            <a:endParaRPr lang="en-US" dirty="0" smtClean="0"/>
          </a:p>
          <a:p>
            <a:r>
              <a:rPr lang="en-US" b="1" dirty="0" smtClean="0"/>
              <a:t>Solution with </a:t>
            </a:r>
            <a:r>
              <a:rPr lang="en-US" b="1" dirty="0" err="1" smtClean="0"/>
              <a:t>ClearFeed</a:t>
            </a:r>
            <a:r>
              <a:rPr lang="en-US" b="1" dirty="0" smtClean="0"/>
              <a:t>:</a:t>
            </a:r>
          </a:p>
          <a:p>
            <a:r>
              <a:rPr lang="en-US" dirty="0" smtClean="0"/>
              <a:t>✅ Automates ticket creation from Slack to </a:t>
            </a:r>
            <a:r>
              <a:rPr lang="en-US" dirty="0" err="1" smtClean="0"/>
              <a:t>Zendesk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✅ Enables two-way syncing for real-time updates.</a:t>
            </a:r>
            <a:br>
              <a:rPr lang="en-US" dirty="0" smtClean="0"/>
            </a:br>
            <a:r>
              <a:rPr lang="en-US" dirty="0" smtClean="0"/>
              <a:t>✅ Reduces response time &amp; improves customer experience.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2708" y="4176215"/>
            <a:ext cx="64931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Purpose </a:t>
            </a:r>
            <a:r>
              <a:rPr lang="en-US" b="1" dirty="0"/>
              <a:t>of the </a:t>
            </a:r>
            <a:r>
              <a:rPr lang="en-US" b="1" dirty="0" smtClean="0"/>
              <a:t>Integration: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Create &amp; Manage Tickets from Slack</a:t>
            </a:r>
            <a:r>
              <a:rPr lang="en-US" dirty="0"/>
              <a:t> (Manual &amp; Automatic)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Bidirectional Sync</a:t>
            </a:r>
            <a:r>
              <a:rPr lang="en-US" dirty="0"/>
              <a:t> (Messages, Comments, Status Updates)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Custom Forms &amp; Collections</a:t>
            </a:r>
            <a:r>
              <a:rPr lang="en-US" dirty="0"/>
              <a:t> for efficient request handling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Slack Triage Channel</a:t>
            </a:r>
            <a:r>
              <a:rPr lang="en-US" dirty="0"/>
              <a:t> for internal collaboration</a:t>
            </a:r>
            <a:br>
              <a:rPr lang="en-US" dirty="0"/>
            </a:br>
            <a:r>
              <a:rPr lang="en-US" dirty="0"/>
              <a:t>✅ </a:t>
            </a:r>
            <a:r>
              <a:rPr lang="en-US" b="1" dirty="0"/>
              <a:t>Real-time Notifications &amp; Status Updates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74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04382" y="689317"/>
            <a:ext cx="64289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Overview of </a:t>
            </a:r>
            <a:r>
              <a:rPr lang="en-US" sz="2400" b="1" dirty="0" err="1" smtClean="0"/>
              <a:t>ClearFeed</a:t>
            </a:r>
            <a:r>
              <a:rPr lang="en-US" sz="2400" b="1" dirty="0" smtClean="0"/>
              <a:t> Integration</a:t>
            </a:r>
            <a:endParaRPr 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562707" y="1631852"/>
            <a:ext cx="953663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ClearFeed</a:t>
            </a:r>
            <a:r>
              <a:rPr lang="en-US" b="1" dirty="0" smtClean="0"/>
              <a:t>: </a:t>
            </a:r>
            <a:r>
              <a:rPr lang="en-US" dirty="0" smtClean="0"/>
              <a:t>A </a:t>
            </a:r>
            <a:r>
              <a:rPr lang="en-US" dirty="0"/>
              <a:t>platform that </a:t>
            </a:r>
            <a:r>
              <a:rPr lang="en-US" b="1" dirty="0"/>
              <a:t>connects Slack with external ticketing systems</a:t>
            </a:r>
            <a:r>
              <a:rPr lang="en-US" dirty="0"/>
              <a:t> like </a:t>
            </a:r>
            <a:r>
              <a:rPr lang="en-US" dirty="0" err="1"/>
              <a:t>Zendesk</a:t>
            </a:r>
            <a:r>
              <a:rPr lang="en-US" dirty="0"/>
              <a:t> for seamless support management</a:t>
            </a:r>
            <a:r>
              <a:rPr lang="en-US" dirty="0" smtClean="0"/>
              <a:t>.</a:t>
            </a:r>
          </a:p>
          <a:p>
            <a:endParaRPr lang="en-US" b="1" dirty="0" smtClean="0"/>
          </a:p>
          <a:p>
            <a:r>
              <a:rPr lang="en-US" b="1" dirty="0" smtClean="0"/>
              <a:t>What Does </a:t>
            </a:r>
            <a:r>
              <a:rPr lang="en-US" b="1" dirty="0" err="1" smtClean="0"/>
              <a:t>ClearFeed</a:t>
            </a:r>
            <a:r>
              <a:rPr lang="en-US" b="1" dirty="0" smtClean="0"/>
              <a:t> Do?</a:t>
            </a:r>
          </a:p>
          <a:p>
            <a:r>
              <a:rPr lang="en-US" dirty="0" smtClean="0"/>
              <a:t>Connects Slack with </a:t>
            </a:r>
            <a:r>
              <a:rPr lang="en-US" dirty="0" err="1" smtClean="0"/>
              <a:t>Zendesk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Converts Slack messages into </a:t>
            </a:r>
            <a:r>
              <a:rPr lang="en-US" dirty="0" err="1" smtClean="0"/>
              <a:t>Zendesk</a:t>
            </a:r>
            <a:r>
              <a:rPr lang="en-US" dirty="0" smtClean="0"/>
              <a:t> tickets.</a:t>
            </a:r>
          </a:p>
          <a:p>
            <a:r>
              <a:rPr lang="en-US" dirty="0" smtClean="0"/>
              <a:t>Keeps both platforms in sync.</a:t>
            </a:r>
          </a:p>
          <a:p>
            <a:r>
              <a:rPr lang="en-US" dirty="0" smtClean="0"/>
              <a:t>🎯 </a:t>
            </a:r>
            <a:r>
              <a:rPr lang="en-US" i="1" dirty="0" smtClean="0"/>
              <a:t>Goal:</a:t>
            </a:r>
            <a:r>
              <a:rPr lang="en-US" dirty="0" smtClean="0"/>
              <a:t> Seamless support workflow without leaving Slack.</a:t>
            </a:r>
          </a:p>
          <a:p>
            <a:r>
              <a:rPr lang="en-US" dirty="0"/>
              <a:t>Benefits: </a:t>
            </a:r>
            <a:r>
              <a:rPr lang="en-US" b="1" dirty="0"/>
              <a:t>Faster support, seamless tracking, automated workflows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2707" y="4367301"/>
            <a:ext cx="67388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Steps </a:t>
            </a:r>
            <a:r>
              <a:rPr lang="en-US" b="1" u="sng" dirty="0"/>
              <a:t>to Integration</a:t>
            </a:r>
            <a:r>
              <a:rPr lang="en-US" b="1" u="sng" dirty="0" smtClean="0"/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1. </a:t>
            </a:r>
            <a:r>
              <a:rPr lang="en-US" dirty="0"/>
              <a:t>Connect </a:t>
            </a:r>
            <a:r>
              <a:rPr lang="en-US" b="1" dirty="0"/>
              <a:t>Slack to </a:t>
            </a:r>
            <a:r>
              <a:rPr lang="en-US" b="1" dirty="0" err="1"/>
              <a:t>ClearFeed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2. Connect </a:t>
            </a:r>
            <a:r>
              <a:rPr lang="en-US" b="1" dirty="0" err="1"/>
              <a:t>Zendesk</a:t>
            </a:r>
            <a:r>
              <a:rPr lang="en-US" b="1" dirty="0"/>
              <a:t> to </a:t>
            </a:r>
            <a:r>
              <a:rPr lang="en-US" b="1" dirty="0" err="1"/>
              <a:t>ClearFeed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3. Configure </a:t>
            </a:r>
            <a:r>
              <a:rPr lang="en-US" b="1" dirty="0" smtClean="0"/>
              <a:t>Ticketing automation </a:t>
            </a:r>
            <a:r>
              <a:rPr lang="en-US" dirty="0"/>
              <a:t>(</a:t>
            </a:r>
            <a:r>
              <a:rPr lang="en-US" b="1" dirty="0"/>
              <a:t>Manual or </a:t>
            </a:r>
            <a:r>
              <a:rPr lang="en-US" b="1" dirty="0" smtClean="0"/>
              <a:t>Auto Mode</a:t>
            </a:r>
            <a:r>
              <a:rPr lang="en-US" dirty="0" smtClean="0"/>
              <a:t>)</a:t>
            </a:r>
          </a:p>
          <a:p>
            <a:r>
              <a:rPr lang="en-US" dirty="0"/>
              <a:t>4. Sync </a:t>
            </a:r>
            <a:r>
              <a:rPr lang="en-US" b="1" dirty="0"/>
              <a:t>requests, replies, and status updates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7927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65231" y="590843"/>
            <a:ext cx="54723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Connecting Slack to </a:t>
            </a:r>
            <a:r>
              <a:rPr lang="en-US" sz="2400" b="1" dirty="0" err="1" smtClean="0"/>
              <a:t>ClearFeed</a:t>
            </a:r>
            <a:endParaRPr 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618978" y="1406769"/>
            <a:ext cx="75824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Steps:</a:t>
            </a:r>
          </a:p>
          <a:p>
            <a:r>
              <a:rPr lang="en-US" dirty="0" smtClean="0"/>
              <a:t>1. Log into </a:t>
            </a:r>
            <a:r>
              <a:rPr lang="en-US" dirty="0" err="1" smtClean="0"/>
              <a:t>ClearFeed</a:t>
            </a:r>
            <a:r>
              <a:rPr lang="en-US" dirty="0" smtClean="0"/>
              <a:t> &amp; go to </a:t>
            </a:r>
            <a:r>
              <a:rPr lang="en-US" b="1" dirty="0" smtClean="0"/>
              <a:t>Integrations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2. Click </a:t>
            </a:r>
            <a:r>
              <a:rPr lang="en-US" b="1" dirty="0" smtClean="0"/>
              <a:t>Authorize Slack</a:t>
            </a:r>
            <a:r>
              <a:rPr lang="en-US" dirty="0" smtClean="0"/>
              <a:t> &amp; authorize access.</a:t>
            </a:r>
            <a:br>
              <a:rPr lang="en-US" dirty="0" smtClean="0"/>
            </a:br>
            <a:r>
              <a:rPr lang="en-US" dirty="0" smtClean="0"/>
              <a:t>3. Select Slack channels for ticketing.</a:t>
            </a:r>
            <a:br>
              <a:rPr lang="en-US" dirty="0" smtClean="0"/>
            </a:br>
            <a:r>
              <a:rPr lang="en-US" dirty="0" smtClean="0"/>
              <a:t>4. Configure settings for ticket creation &amp; tracking.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071837" y="3053691"/>
            <a:ext cx="627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Connecting </a:t>
            </a:r>
            <a:r>
              <a:rPr lang="en-US" sz="2400" b="1" dirty="0" err="1" smtClean="0"/>
              <a:t>Zendesk</a:t>
            </a:r>
            <a:r>
              <a:rPr lang="en-US" sz="2400" b="1" dirty="0" smtClean="0"/>
              <a:t> to </a:t>
            </a:r>
            <a:r>
              <a:rPr lang="en-US" sz="2400" b="1" dirty="0" err="1" smtClean="0"/>
              <a:t>ClearFeed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18978" y="3762213"/>
            <a:ext cx="86234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Steps:</a:t>
            </a:r>
          </a:p>
          <a:p>
            <a:r>
              <a:rPr lang="en-US" dirty="0" smtClean="0"/>
              <a:t>1. Go to </a:t>
            </a:r>
            <a:r>
              <a:rPr lang="en-US" b="1" dirty="0" smtClean="0"/>
              <a:t>Integrations</a:t>
            </a:r>
            <a:r>
              <a:rPr lang="en-US" dirty="0" smtClean="0"/>
              <a:t> in </a:t>
            </a:r>
            <a:r>
              <a:rPr lang="en-US" dirty="0" err="1" smtClean="0"/>
              <a:t>ClearFeed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2. Click </a:t>
            </a:r>
            <a:r>
              <a:rPr lang="en-US" b="1" dirty="0" smtClean="0"/>
              <a:t>Connect </a:t>
            </a:r>
            <a:r>
              <a:rPr lang="en-US" b="1" dirty="0" err="1" smtClean="0"/>
              <a:t>Zendesk</a:t>
            </a:r>
            <a:r>
              <a:rPr lang="en-US" dirty="0" smtClean="0"/>
              <a:t> &amp; log in.</a:t>
            </a:r>
            <a:br>
              <a:rPr lang="en-US" dirty="0" smtClean="0"/>
            </a:br>
            <a:r>
              <a:rPr lang="en-US" dirty="0" smtClean="0"/>
              <a:t>3. Choose how tickets should be created (manual/auto).</a:t>
            </a:r>
            <a:br>
              <a:rPr lang="en-US" dirty="0" smtClean="0"/>
            </a:br>
            <a:r>
              <a:rPr lang="en-US" dirty="0" smtClean="0"/>
              <a:t>4. Set up ticket mapping &amp; syncing rules.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8978" y="5501465"/>
            <a:ext cx="7818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Note: </a:t>
            </a:r>
            <a:r>
              <a:rPr lang="en-US" dirty="0" smtClean="0"/>
              <a:t>Before Performing Integration with </a:t>
            </a:r>
            <a:r>
              <a:rPr lang="en-US" dirty="0" err="1" smtClean="0"/>
              <a:t>Zendesk</a:t>
            </a:r>
            <a:r>
              <a:rPr lang="en-US" dirty="0" smtClean="0"/>
              <a:t>, Make Sure to have an account registered with</a:t>
            </a:r>
            <a:r>
              <a:rPr lang="en-US" b="1" dirty="0" smtClean="0">
                <a:hlinkClick r:id="rId2"/>
              </a:rPr>
              <a:t> </a:t>
            </a:r>
            <a:r>
              <a:rPr lang="en-US" b="1" dirty="0" err="1" smtClean="0">
                <a:hlinkClick r:id="rId2"/>
              </a:rPr>
              <a:t>Zendesk</a:t>
            </a:r>
            <a:r>
              <a:rPr lang="en-US" b="1" dirty="0" smtClean="0">
                <a:hlinkClick r:id="rId2"/>
              </a:rPr>
              <a:t> </a:t>
            </a:r>
            <a:r>
              <a:rPr lang="en-US" dirty="0" smtClean="0"/>
              <a:t>(Under 14 Days Free Trial Plan)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87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97300" y="266700"/>
            <a:ext cx="582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VIDEO DEMONSTRATION-1:</a:t>
            </a:r>
            <a:endParaRPr lang="en-US" sz="2400" b="1" dirty="0"/>
          </a:p>
        </p:txBody>
      </p:sp>
      <p:pic>
        <p:nvPicPr>
          <p:cNvPr id="2" name="1RE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6979" y="728365"/>
            <a:ext cx="10604310" cy="594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85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11680" y="590843"/>
            <a:ext cx="7751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Configuring </a:t>
            </a:r>
            <a:r>
              <a:rPr lang="en-US" sz="2400" b="1" dirty="0" err="1" smtClean="0"/>
              <a:t>ClearFeed</a:t>
            </a:r>
            <a:r>
              <a:rPr lang="en-US" sz="2400" b="1" dirty="0" smtClean="0"/>
              <a:t> for Ticket Creation</a:t>
            </a:r>
            <a:endParaRPr 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93895" y="1308295"/>
            <a:ext cx="80326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Steps:</a:t>
            </a:r>
          </a:p>
          <a:p>
            <a:r>
              <a:rPr lang="en-US" dirty="0" smtClean="0"/>
              <a:t>- Define rules for ticket creation in Slack.</a:t>
            </a:r>
          </a:p>
          <a:p>
            <a:r>
              <a:rPr lang="en-US" dirty="0" smtClean="0"/>
              <a:t>- Choose Slack commands for manual ticket creation.</a:t>
            </a:r>
          </a:p>
          <a:p>
            <a:r>
              <a:rPr lang="en-US" dirty="0" smtClean="0"/>
              <a:t>- Enable automatic ticket syncing &amp; status updates.</a:t>
            </a:r>
          </a:p>
          <a:p>
            <a:r>
              <a:rPr lang="en-US" dirty="0" smtClean="0"/>
              <a:t>- Test the integration with a sample ticket.</a:t>
            </a:r>
          </a:p>
          <a:p>
            <a:r>
              <a:rPr lang="en-US" b="1" dirty="0" smtClean="0"/>
              <a:t>Process: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93895" y="2949076"/>
            <a:ext cx="858633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After successfully integrating your </a:t>
            </a:r>
            <a:r>
              <a:rPr lang="en-US" dirty="0" err="1" smtClean="0"/>
              <a:t>Zendesk</a:t>
            </a:r>
            <a:r>
              <a:rPr lang="en-US" dirty="0" smtClean="0"/>
              <a:t> account with </a:t>
            </a:r>
            <a:r>
              <a:rPr lang="en-US" dirty="0" err="1" smtClean="0"/>
              <a:t>ClearFeed</a:t>
            </a:r>
            <a:r>
              <a:rPr lang="en-US" dirty="0" smtClean="0"/>
              <a:t>, </a:t>
            </a:r>
            <a:r>
              <a:rPr lang="en-US" b="1" dirty="0" smtClean="0"/>
              <a:t>Enable Ticketing </a:t>
            </a:r>
            <a:r>
              <a:rPr lang="en-US" dirty="0" smtClean="0"/>
              <a:t>in </a:t>
            </a:r>
            <a:r>
              <a:rPr lang="en-US" dirty="0" err="1" smtClean="0"/>
              <a:t>ClearFeed</a:t>
            </a:r>
            <a:r>
              <a:rPr lang="en-US" dirty="0" smtClean="0"/>
              <a:t> using mode as </a:t>
            </a:r>
            <a:r>
              <a:rPr lang="en-US" b="1" dirty="0" smtClean="0"/>
              <a:t>Emoji</a:t>
            </a:r>
            <a:r>
              <a:rPr lang="en-US" dirty="0" smtClean="0"/>
              <a:t> (Manual) or </a:t>
            </a:r>
            <a:r>
              <a:rPr lang="en-US" b="1" dirty="0" smtClean="0"/>
              <a:t>Automatic.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Creating </a:t>
            </a:r>
            <a:r>
              <a:rPr lang="en-US" dirty="0" err="1" smtClean="0"/>
              <a:t>Zendesk</a:t>
            </a:r>
            <a:r>
              <a:rPr lang="en-US" dirty="0" smtClean="0"/>
              <a:t> Tickets either </a:t>
            </a:r>
            <a:r>
              <a:rPr lang="en-US" b="1" dirty="0" smtClean="0"/>
              <a:t>Automatically</a:t>
            </a:r>
            <a:r>
              <a:rPr lang="en-US" dirty="0" smtClean="0"/>
              <a:t> or </a:t>
            </a:r>
            <a:r>
              <a:rPr lang="en-US" b="1" dirty="0" smtClean="0"/>
              <a:t>Manually (Using Emoji) </a:t>
            </a:r>
            <a:r>
              <a:rPr lang="en-US" dirty="0" smtClean="0"/>
              <a:t>from</a:t>
            </a:r>
            <a:r>
              <a:rPr lang="en-US" b="1" dirty="0" smtClean="0"/>
              <a:t> </a:t>
            </a:r>
            <a:r>
              <a:rPr lang="en-US" dirty="0" smtClean="0">
                <a:hlinkClick r:id="rId2"/>
              </a:rPr>
              <a:t>Slack</a:t>
            </a:r>
            <a:r>
              <a:rPr lang="en-US" dirty="0" smtClean="0"/>
              <a:t> or   from Triage Channel.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ClearFeed</a:t>
            </a:r>
            <a:r>
              <a:rPr lang="en-US" dirty="0" smtClean="0"/>
              <a:t> enables </a:t>
            </a:r>
            <a:r>
              <a:rPr lang="en-US" b="1" dirty="0" smtClean="0"/>
              <a:t>bidirectional sync</a:t>
            </a:r>
            <a:r>
              <a:rPr lang="en-US" dirty="0" smtClean="0"/>
              <a:t> of messages, status updates, comments, and labels between </a:t>
            </a:r>
            <a:r>
              <a:rPr lang="en-US" b="1" dirty="0" smtClean="0"/>
              <a:t>Slack and </a:t>
            </a:r>
            <a:r>
              <a:rPr lang="en-US" b="1" dirty="0" err="1" smtClean="0"/>
              <a:t>Zendesk</a:t>
            </a:r>
            <a:r>
              <a:rPr lang="en-US" dirty="0" smtClean="0"/>
              <a:t>, ensuring seamless ticket tracking and resolution.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While the Slack thread displays the </a:t>
            </a:r>
            <a:r>
              <a:rPr lang="en-US" b="1" dirty="0" smtClean="0"/>
              <a:t>Ticket’s Title, ID, URL, and Status</a:t>
            </a:r>
            <a:r>
              <a:rPr lang="en-US" dirty="0" smtClean="0"/>
              <a:t> for easy tracking.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ClearFeed</a:t>
            </a:r>
            <a:r>
              <a:rPr lang="en-US" dirty="0" smtClean="0"/>
              <a:t> creates a request for any new message in request channels, allowing teams to handle them within Slack or convert long-standing requests into </a:t>
            </a:r>
            <a:r>
              <a:rPr lang="en-US" dirty="0" err="1" smtClean="0"/>
              <a:t>Zendesk</a:t>
            </a:r>
            <a:r>
              <a:rPr lang="en-US" dirty="0" smtClean="0"/>
              <a:t> tickets.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Users can manually apply </a:t>
            </a:r>
            <a:r>
              <a:rPr lang="en-US" b="1" dirty="0" smtClean="0"/>
              <a:t>Emoji</a:t>
            </a:r>
            <a:r>
              <a:rPr lang="en-US" dirty="0" smtClean="0"/>
              <a:t> on a Slack thread to create a ticket, while automatic triggers generate tickets from messages by non-responders.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Once a ticket is created, </a:t>
            </a:r>
            <a:r>
              <a:rPr lang="en-US" dirty="0" err="1" smtClean="0"/>
              <a:t>ClearFeed</a:t>
            </a:r>
            <a:r>
              <a:rPr lang="en-US" dirty="0" smtClean="0"/>
              <a:t> updates the Slack thread with the </a:t>
            </a:r>
            <a:r>
              <a:rPr lang="en-US" b="1" dirty="0" smtClean="0"/>
              <a:t>Ticket ID, Title (link), and Color-Coded Status</a:t>
            </a:r>
            <a:r>
              <a:rPr lang="en-US" dirty="0" smtClean="0"/>
              <a:t> for easy tracking.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3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97300" y="266700"/>
            <a:ext cx="582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VIDEO DEMONSTRATION-2:</a:t>
            </a:r>
            <a:endParaRPr lang="en-US" sz="2400" b="1" dirty="0"/>
          </a:p>
        </p:txBody>
      </p:sp>
      <p:pic>
        <p:nvPicPr>
          <p:cNvPr id="3" name="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8894" y="728365"/>
            <a:ext cx="10612395" cy="5882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8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73609" y="3105098"/>
            <a:ext cx="59787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Key Features &amp; Benefits</a:t>
            </a:r>
            <a:endParaRPr 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27966" y="3947773"/>
            <a:ext cx="62601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✅ </a:t>
            </a:r>
            <a:r>
              <a:rPr lang="en-US" b="1" dirty="0" smtClean="0"/>
              <a:t>Instant Ticket Creation</a:t>
            </a:r>
            <a:r>
              <a:rPr lang="en-US" dirty="0" smtClean="0"/>
              <a:t> – No manual data entry.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b="1" dirty="0" smtClean="0"/>
              <a:t>Two-Way Sync</a:t>
            </a:r>
            <a:r>
              <a:rPr lang="en-US" dirty="0" smtClean="0"/>
              <a:t> – Updates in </a:t>
            </a:r>
            <a:r>
              <a:rPr lang="en-US" dirty="0" err="1" smtClean="0"/>
              <a:t>Zendesk</a:t>
            </a:r>
            <a:r>
              <a:rPr lang="en-US" dirty="0" smtClean="0"/>
              <a:t> reflect in Slack.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b="1" dirty="0" smtClean="0"/>
              <a:t>Auto-Tagging &amp; Categorization</a:t>
            </a:r>
            <a:r>
              <a:rPr lang="en-US" dirty="0" smtClean="0"/>
              <a:t> – Better organization.</a:t>
            </a:r>
            <a:br>
              <a:rPr lang="en-US" dirty="0" smtClean="0"/>
            </a:br>
            <a:r>
              <a:rPr lang="en-US" dirty="0" smtClean="0"/>
              <a:t>✅ </a:t>
            </a:r>
            <a:r>
              <a:rPr lang="en-US" b="1" dirty="0" smtClean="0"/>
              <a:t>Real-Time Notifications</a:t>
            </a:r>
            <a:r>
              <a:rPr lang="en-US" dirty="0" smtClean="0"/>
              <a:t> – No missed updates.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806519" y="3105098"/>
            <a:ext cx="3357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Who Benefits?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6114197" y="3855440"/>
            <a:ext cx="67419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-   Support Teams</a:t>
            </a:r>
            <a:r>
              <a:rPr lang="en-US" dirty="0" smtClean="0"/>
              <a:t> → Can manage tickets without leaving Slack</a:t>
            </a:r>
          </a:p>
          <a:p>
            <a:r>
              <a:rPr lang="en-US" b="1" dirty="0" smtClean="0"/>
              <a:t>-   Customers</a:t>
            </a:r>
            <a:r>
              <a:rPr lang="en-US" dirty="0" smtClean="0"/>
              <a:t> → Get faster responses</a:t>
            </a:r>
          </a:p>
          <a:p>
            <a:pPr marL="285750" indent="-285750">
              <a:buFontTx/>
              <a:buChar char="-"/>
            </a:pPr>
            <a:r>
              <a:rPr lang="en-US" b="1" dirty="0" smtClean="0"/>
              <a:t>Businesses</a:t>
            </a:r>
            <a:r>
              <a:rPr lang="en-US" dirty="0" smtClean="0"/>
              <a:t> → Improve support efficiency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r>
              <a:rPr lang="en-US" dirty="0" smtClean="0"/>
              <a:t>This integration is useful for companies that:</a:t>
            </a:r>
            <a:br>
              <a:rPr lang="en-US" dirty="0" smtClean="0"/>
            </a:br>
            <a:r>
              <a:rPr lang="en-US" dirty="0" smtClean="0"/>
              <a:t>✔ Have </a:t>
            </a:r>
            <a:r>
              <a:rPr lang="en-US" b="1" dirty="0" smtClean="0"/>
              <a:t>dedicated Slack channels</a:t>
            </a:r>
            <a:r>
              <a:rPr lang="en-US" dirty="0" smtClean="0"/>
              <a:t> for customers</a:t>
            </a:r>
            <a:br>
              <a:rPr lang="en-US" dirty="0" smtClean="0"/>
            </a:br>
            <a:r>
              <a:rPr lang="en-US" dirty="0" smtClean="0"/>
              <a:t>✔ Want to </a:t>
            </a:r>
            <a:r>
              <a:rPr lang="en-US" b="1" dirty="0" smtClean="0"/>
              <a:t>streamline</a:t>
            </a:r>
            <a:r>
              <a:rPr lang="en-US" dirty="0" smtClean="0"/>
              <a:t> ticket creation &amp; tracking</a:t>
            </a:r>
            <a:br>
              <a:rPr lang="en-US" dirty="0" smtClean="0"/>
            </a:br>
            <a:r>
              <a:rPr lang="en-US" dirty="0" smtClean="0"/>
              <a:t>✔ Use </a:t>
            </a:r>
            <a:r>
              <a:rPr lang="en-US" b="1" dirty="0" err="1" smtClean="0"/>
              <a:t>Zendesk</a:t>
            </a:r>
            <a:r>
              <a:rPr lang="en-US" dirty="0" smtClean="0"/>
              <a:t> as their primary support tool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6856" y="335109"/>
            <a:ext cx="46265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Forms </a:t>
            </a:r>
            <a:r>
              <a:rPr lang="en-US" b="1" u="sng" dirty="0"/>
              <a:t>in </a:t>
            </a:r>
            <a:r>
              <a:rPr lang="en-US" b="1" u="sng" dirty="0" err="1" smtClean="0"/>
              <a:t>ClearFeed</a:t>
            </a:r>
            <a:r>
              <a:rPr lang="en-US" b="1" u="sng" dirty="0" smtClean="0"/>
              <a:t>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Customizable </a:t>
            </a:r>
            <a:r>
              <a:rPr lang="en-US" b="1" dirty="0"/>
              <a:t>ticket forms</a:t>
            </a:r>
            <a:r>
              <a:rPr lang="en-US" dirty="0"/>
              <a:t> allow users to input structured data when creating </a:t>
            </a:r>
            <a:r>
              <a:rPr lang="en-US" dirty="0" err="1"/>
              <a:t>Zendesk</a:t>
            </a:r>
            <a:r>
              <a:rPr lang="en-US" dirty="0"/>
              <a:t> tickets from Slack.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Helps capture </a:t>
            </a:r>
            <a:r>
              <a:rPr lang="en-US" b="1" dirty="0"/>
              <a:t>specific details</a:t>
            </a:r>
            <a:r>
              <a:rPr lang="en-US" dirty="0"/>
              <a:t> like priority, category, and issue description.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Ensures </a:t>
            </a:r>
            <a:r>
              <a:rPr lang="en-US" b="1" dirty="0"/>
              <a:t>consistent ticket creation</a:t>
            </a:r>
            <a:r>
              <a:rPr lang="en-US" dirty="0"/>
              <a:t> and reduces back-and-forth communication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14197" y="335109"/>
            <a:ext cx="539086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Collections in </a:t>
            </a:r>
            <a:r>
              <a:rPr lang="en-US" b="1" u="sng" dirty="0" err="1" smtClean="0"/>
              <a:t>ClearFeed</a:t>
            </a:r>
            <a:r>
              <a:rPr lang="en-US" b="1" u="sng" dirty="0" smtClean="0"/>
              <a:t>:</a:t>
            </a:r>
          </a:p>
          <a:p>
            <a:endParaRPr lang="en-US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Groups related Slack conversations</a:t>
            </a:r>
            <a:r>
              <a:rPr lang="en-US" dirty="0"/>
              <a:t> into a single </a:t>
            </a:r>
            <a:r>
              <a:rPr lang="en-US" b="1" dirty="0"/>
              <a:t>collection</a:t>
            </a:r>
            <a:r>
              <a:rPr lang="en-US" dirty="0"/>
              <a:t> for better organization.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Helps teams manage </a:t>
            </a:r>
            <a:r>
              <a:rPr lang="en-US" b="1" dirty="0"/>
              <a:t>similar or recurring issues</a:t>
            </a:r>
            <a:r>
              <a:rPr lang="en-US" dirty="0"/>
              <a:t> efficiently.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Allows for </a:t>
            </a:r>
            <a:r>
              <a:rPr lang="en-US" b="1" dirty="0"/>
              <a:t>bulk actions</a:t>
            </a:r>
            <a:r>
              <a:rPr lang="en-US" dirty="0"/>
              <a:t> like assigning, closing, or tagging multiple requests.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328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589</Words>
  <Application>Microsoft Office PowerPoint</Application>
  <PresentationFormat>Widescreen</PresentationFormat>
  <Paragraphs>72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38</cp:revision>
  <dcterms:created xsi:type="dcterms:W3CDTF">2025-03-20T08:37:05Z</dcterms:created>
  <dcterms:modified xsi:type="dcterms:W3CDTF">2025-05-29T08:29:59Z</dcterms:modified>
</cp:coreProperties>
</file>

<file path=docProps/thumbnail.jpeg>
</file>